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0" r:id="rId2"/>
    <p:sldId id="541" r:id="rId3"/>
    <p:sldId id="542" r:id="rId4"/>
    <p:sldId id="543" r:id="rId5"/>
    <p:sldId id="544" r:id="rId6"/>
    <p:sldId id="545" r:id="rId7"/>
    <p:sldId id="546" r:id="rId8"/>
    <p:sldId id="547" r:id="rId9"/>
    <p:sldId id="54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52" y="2537943"/>
            <a:ext cx="8783392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246. GUPNA NGAH NA’NG BANG KA HIH DIAM?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What Shall I Do to Be Saved?</a:t>
            </a:r>
          </a:p>
          <a:p>
            <a:r>
              <a:rPr lang="en-US" sz="1500" dirty="0" err="1"/>
              <a:t>Sawl</a:t>
            </a:r>
            <a:r>
              <a:rPr lang="en-US" sz="1500" dirty="0"/>
              <a:t>. 16:30</a:t>
            </a:r>
          </a:p>
          <a:p>
            <a:r>
              <a:rPr lang="en-US" sz="1500" dirty="0"/>
              <a:t>J. W. Holman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52813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kilok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25198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06484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25329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phualah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kapkap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29267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77544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70803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Nopsakna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khiatsuk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17314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Hi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97341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278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246. GUPNA NGAH NA’NG BANG KA HIH DIAM? </vt:lpstr>
      <vt:lpstr>1</vt:lpstr>
      <vt:lpstr>PowerPoint Presentation</vt:lpstr>
      <vt:lpstr>2</vt:lpstr>
      <vt:lpstr>PowerPoint Presentation</vt:lpstr>
      <vt:lpstr>3</vt:lpstr>
      <vt:lpstr>PowerPoint Presentation</vt:lpstr>
      <vt:lpstr>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2018-12-14T14:36:50Z</dcterms:modified>
</cp:coreProperties>
</file>